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9" r:id="rId5"/>
    <p:sldId id="272" r:id="rId6"/>
    <p:sldId id="258" r:id="rId7"/>
    <p:sldId id="260" r:id="rId8"/>
    <p:sldId id="261" r:id="rId9"/>
    <p:sldId id="262" r:id="rId10"/>
    <p:sldId id="264" r:id="rId11"/>
    <p:sldId id="265" r:id="rId12"/>
    <p:sldId id="267"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77415"/>
            <a:ext cx="9144000" cy="3653790"/>
          </a:xfrm>
        </p:spPr>
        <p:txBody>
          <a:bodyPr>
            <a:normAutofit fontScale="90000"/>
          </a:bodyPr>
          <a:lstStyle/>
          <a:p>
            <a:r>
              <a:rPr lang="en-US" dirty="0">
                <a:latin typeface="Corbel Light" panose="020B0303020204020204" charset="0"/>
                <a:cs typeface="Corbel Light" panose="020B0303020204020204" charset="0"/>
              </a:rPr>
              <a:t>Kelompok 7</a:t>
            </a:r>
            <a:br>
              <a:rPr lang="en-US" dirty="0">
                <a:latin typeface="Corbel Light" panose="020B0303020204020204" charset="0"/>
                <a:cs typeface="Corbel Light" panose="020B0303020204020204" charset="0"/>
              </a:rPr>
            </a:br>
            <a:r>
              <a:rPr lang="en-US" dirty="0">
                <a:latin typeface="Corbel Light" panose="020B0303020204020204" charset="0"/>
                <a:cs typeface="Corbel Light" panose="020B0303020204020204" charset="0"/>
              </a:rPr>
              <a:t>Web-Design</a:t>
            </a:r>
            <a:br>
              <a:rPr lang="en-US" dirty="0">
                <a:latin typeface="Corbel Light" panose="020B0303020204020204" charset="0"/>
                <a:cs typeface="Corbel Light" panose="020B0303020204020204" charset="0"/>
              </a:rPr>
            </a:br>
            <a:br>
              <a:rPr lang="en-US" dirty="0">
                <a:latin typeface="Corbel Light" panose="020B0303020204020204" charset="0"/>
                <a:cs typeface="Corbel Light" panose="020B0303020204020204" charset="0"/>
              </a:rPr>
            </a:br>
            <a:r>
              <a:rPr lang="en-US" dirty="0">
                <a:latin typeface="Corbel Light" panose="020B0303020204020204" charset="0"/>
                <a:cs typeface="Corbel Light" panose="020B0303020204020204" charset="0"/>
              </a:rPr>
              <a:t>“Check-Out Product sekitar Manado”</a:t>
            </a:r>
            <a:br>
              <a:rPr lang="en-US" dirty="0"/>
            </a:br>
            <a:endParaRPr lang="en-US" dirty="0"/>
          </a:p>
        </p:txBody>
      </p:sp>
      <p:sp>
        <p:nvSpPr>
          <p:cNvPr id="5" name="Text Box 4"/>
          <p:cNvSpPr txBox="1"/>
          <p:nvPr/>
        </p:nvSpPr>
        <p:spPr>
          <a:xfrm>
            <a:off x="482600" y="6029325"/>
            <a:ext cx="10996930" cy="429895"/>
          </a:xfrm>
          <a:prstGeom prst="rect">
            <a:avLst/>
          </a:prstGeom>
          <a:noFill/>
        </p:spPr>
        <p:txBody>
          <a:bodyPr wrap="square" rtlCol="0">
            <a:spAutoFit/>
          </a:bodyPr>
          <a:p>
            <a:pPr algn="ctr"/>
            <a:r>
              <a:rPr lang="en-US" sz="2200">
                <a:latin typeface="Comic Sans MS" panose="030F0702030302020204" charset="0"/>
                <a:cs typeface="Comic Sans MS" panose="030F0702030302020204" charset="0"/>
              </a:rPr>
              <a:t>Final Project</a:t>
            </a:r>
            <a:endParaRPr lang="en-US" sz="2200">
              <a:latin typeface="Comic Sans MS" panose="030F0702030302020204" charset="0"/>
              <a:cs typeface="Comic Sans MS" panose="030F07020303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Product-Sepatu</a:t>
            </a:r>
            <a:endParaRPr lang="en-US" sz="3600">
              <a:latin typeface="Comic Sans MS" panose="030F0702030302020204" charset="0"/>
              <a:cs typeface="Comic Sans MS" panose="030F0702030302020204" charset="0"/>
            </a:endParaRPr>
          </a:p>
        </p:txBody>
      </p:sp>
      <p:pic>
        <p:nvPicPr>
          <p:cNvPr id="4" name="Content Placeholder 3" descr="Produk-Sepatu"/>
          <p:cNvPicPr>
            <a:picLocks noChangeAspect="1"/>
          </p:cNvPicPr>
          <p:nvPr>
            <p:ph idx="1"/>
          </p:nvPr>
        </p:nvPicPr>
        <p:blipFill>
          <a:blip r:embed="rId1"/>
          <a:stretch>
            <a:fillRect/>
          </a:stretch>
        </p:blipFill>
        <p:spPr>
          <a:xfrm>
            <a:off x="1282065" y="1034415"/>
            <a:ext cx="10346744"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Check-Out</a:t>
            </a:r>
            <a:endParaRPr lang="en-US" sz="3600">
              <a:latin typeface="Comic Sans MS" panose="030F0702030302020204" charset="0"/>
              <a:cs typeface="Comic Sans MS" panose="030F0702030302020204" charset="0"/>
            </a:endParaRPr>
          </a:p>
        </p:txBody>
      </p:sp>
      <p:pic>
        <p:nvPicPr>
          <p:cNvPr id="3" name="Content Placeholder 2" descr="Check-Out"/>
          <p:cNvPicPr>
            <a:picLocks noChangeAspect="1"/>
          </p:cNvPicPr>
          <p:nvPr>
            <p:ph idx="1"/>
          </p:nvPr>
        </p:nvPicPr>
        <p:blipFill>
          <a:blip r:embed="rId1"/>
          <a:stretch>
            <a:fillRect/>
          </a:stretch>
        </p:blipFill>
        <p:spPr>
          <a:xfrm>
            <a:off x="1337945" y="1136015"/>
            <a:ext cx="10326729" cy="5486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Form-Checkout</a:t>
            </a:r>
            <a:endParaRPr lang="en-US" sz="3600">
              <a:latin typeface="Comic Sans MS" panose="030F0702030302020204" charset="0"/>
              <a:cs typeface="Comic Sans MS" panose="030F0702030302020204" charset="0"/>
            </a:endParaRPr>
          </a:p>
        </p:txBody>
      </p:sp>
      <p:pic>
        <p:nvPicPr>
          <p:cNvPr id="4" name="Content Placeholder 3" descr="Form-Checkout"/>
          <p:cNvPicPr>
            <a:picLocks noChangeAspect="1"/>
          </p:cNvPicPr>
          <p:nvPr>
            <p:ph idx="1"/>
          </p:nvPr>
        </p:nvPicPr>
        <p:blipFill>
          <a:blip r:embed="rId1"/>
          <a:stretch>
            <a:fillRect/>
          </a:stretch>
        </p:blipFill>
        <p:spPr>
          <a:xfrm>
            <a:off x="1289050" y="1081405"/>
            <a:ext cx="10357151"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Check-Out Click</a:t>
            </a:r>
            <a:endParaRPr lang="en-US" sz="3600">
              <a:latin typeface="Comic Sans MS" panose="030F0702030302020204" charset="0"/>
              <a:cs typeface="Comic Sans MS" panose="030F0702030302020204" charset="0"/>
            </a:endParaRPr>
          </a:p>
        </p:txBody>
      </p:sp>
      <p:pic>
        <p:nvPicPr>
          <p:cNvPr id="3" name="Content Placeholder 2" descr="Order-Berhasil"/>
          <p:cNvPicPr>
            <a:picLocks noChangeAspect="1"/>
          </p:cNvPicPr>
          <p:nvPr>
            <p:ph idx="1"/>
          </p:nvPr>
        </p:nvPicPr>
        <p:blipFill>
          <a:blip r:embed="rId1"/>
          <a:stretch>
            <a:fillRect/>
          </a:stretch>
        </p:blipFill>
        <p:spPr>
          <a:xfrm>
            <a:off x="1500505" y="1186815"/>
            <a:ext cx="10306715" cy="5486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462270"/>
          </a:xfrm>
        </p:spPr>
        <p:txBody>
          <a:bodyPr>
            <a:normAutofit/>
          </a:bodyPr>
          <a:p>
            <a:r>
              <a:rPr lang="en-US"/>
              <a:t>Member:</a:t>
            </a:r>
            <a:br>
              <a:rPr lang="en-US"/>
            </a:br>
            <a:r>
              <a:rPr lang="en-US"/>
              <a:t>  -Goeyana William (Ketua)</a:t>
            </a:r>
            <a:br>
              <a:rPr lang="en-US"/>
            </a:br>
            <a:r>
              <a:rPr lang="en-US"/>
              <a:t>  -Hanni Jastin Giovanni Ladjamba</a:t>
            </a:r>
            <a:br>
              <a:rPr lang="en-US"/>
            </a:br>
            <a:r>
              <a:rPr lang="en-US"/>
              <a:t>  -Fabrizio Kevin Moningka</a:t>
            </a:r>
            <a:br>
              <a:rPr lang="en-US"/>
            </a:br>
            <a:r>
              <a:rPr lang="en-US"/>
              <a:t>  -Darryl Elisafan Sakul</a:t>
            </a:r>
            <a:br>
              <a:rPr lang="en-US"/>
            </a:br>
            <a:r>
              <a:rPr lang="en-US"/>
              <a:t>  -Yisreel Veronica Warouw</a:t>
            </a:r>
            <a:br>
              <a:rPr lang="en-US"/>
            </a:br>
            <a:endParaRPr lang="en-US"/>
          </a:p>
        </p:txBody>
      </p:sp>
      <p:sp>
        <p:nvSpPr>
          <p:cNvPr id="5" name="Text Box 4"/>
          <p:cNvSpPr txBox="1"/>
          <p:nvPr/>
        </p:nvSpPr>
        <p:spPr>
          <a:xfrm>
            <a:off x="838200" y="6039485"/>
            <a:ext cx="10996930" cy="429895"/>
          </a:xfrm>
          <a:prstGeom prst="rect">
            <a:avLst/>
          </a:prstGeom>
          <a:noFill/>
        </p:spPr>
        <p:txBody>
          <a:bodyPr wrap="square" rtlCol="0">
            <a:spAutoFit/>
          </a:bodyPr>
          <a:p>
            <a:pPr algn="ctr"/>
            <a:r>
              <a:rPr lang="en-US" sz="2200">
                <a:latin typeface="Comic Sans MS" panose="030F0702030302020204" charset="0"/>
                <a:cs typeface="Comic Sans MS" panose="030F0702030302020204" charset="0"/>
              </a:rPr>
              <a:t>Final Project</a:t>
            </a:r>
            <a:endParaRPr lang="en-US" sz="2200">
              <a:latin typeface="Comic Sans MS" panose="030F0702030302020204" charset="0"/>
              <a:cs typeface="Comic Sans MS" panose="030F07020303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38200" y="6039485"/>
            <a:ext cx="10996930" cy="429895"/>
          </a:xfrm>
          <a:prstGeom prst="rect">
            <a:avLst/>
          </a:prstGeom>
          <a:noFill/>
        </p:spPr>
        <p:txBody>
          <a:bodyPr wrap="square" rtlCol="0">
            <a:spAutoFit/>
          </a:bodyPr>
          <a:p>
            <a:pPr algn="ctr"/>
            <a:r>
              <a:rPr lang="en-US" sz="2200">
                <a:latin typeface="Comic Sans MS" panose="030F0702030302020204" charset="0"/>
                <a:cs typeface="Comic Sans MS" panose="030F0702030302020204" charset="0"/>
              </a:rPr>
              <a:t>Final Project</a:t>
            </a:r>
            <a:endParaRPr lang="en-US" sz="2200">
              <a:latin typeface="Comic Sans MS" panose="030F0702030302020204" charset="0"/>
              <a:cs typeface="Comic Sans MS" panose="030F0702030302020204" charset="0"/>
            </a:endParaRPr>
          </a:p>
        </p:txBody>
      </p:sp>
      <p:graphicFrame>
        <p:nvGraphicFramePr>
          <p:cNvPr id="6" name="Table 5"/>
          <p:cNvGraphicFramePr/>
          <p:nvPr/>
        </p:nvGraphicFramePr>
        <p:xfrm>
          <a:off x="1837690" y="977265"/>
          <a:ext cx="8997950" cy="3439160"/>
        </p:xfrm>
        <a:graphic>
          <a:graphicData uri="http://schemas.openxmlformats.org/drawingml/2006/table">
            <a:tbl>
              <a:tblPr firstRow="1" bandRow="1">
                <a:tableStyleId>{5C22544A-7EE6-4342-B048-85BDC9FD1C3A}</a:tableStyleId>
              </a:tblPr>
              <a:tblGrid>
                <a:gridCol w="410210"/>
                <a:gridCol w="3226435"/>
                <a:gridCol w="5361305"/>
              </a:tblGrid>
              <a:tr h="448945">
                <a:tc>
                  <a:txBody>
                    <a:bodyPr/>
                    <a:p>
                      <a:pPr>
                        <a:buNone/>
                      </a:pPr>
                      <a:endParaRPr lang="en-US"/>
                    </a:p>
                  </a:txBody>
                  <a:tcPr/>
                </a:tc>
                <a:tc>
                  <a:txBody>
                    <a:bodyPr/>
                    <a:p>
                      <a:pPr>
                        <a:buNone/>
                      </a:pPr>
                      <a:r>
                        <a:rPr lang="en-US"/>
                        <a:t>Nama Anggota</a:t>
                      </a:r>
                      <a:endParaRPr lang="en-US"/>
                    </a:p>
                  </a:txBody>
                  <a:tcPr/>
                </a:tc>
                <a:tc>
                  <a:txBody>
                    <a:bodyPr/>
                    <a:p>
                      <a:pPr>
                        <a:buNone/>
                      </a:pPr>
                      <a:r>
                        <a:rPr lang="en-US"/>
                        <a:t>Tugas</a:t>
                      </a:r>
                      <a:endParaRPr lang="en-US"/>
                    </a:p>
                  </a:txBody>
                  <a:tcPr/>
                </a:tc>
              </a:tr>
              <a:tr h="570865">
                <a:tc>
                  <a:txBody>
                    <a:bodyPr/>
                    <a:p>
                      <a:pPr>
                        <a:buNone/>
                      </a:pPr>
                      <a:r>
                        <a:rPr lang="en-US"/>
                        <a:t>1.</a:t>
                      </a:r>
                      <a:endParaRPr lang="en-US"/>
                    </a:p>
                  </a:txBody>
                  <a:tcPr/>
                </a:tc>
                <a:tc>
                  <a:txBody>
                    <a:bodyPr/>
                    <a:p>
                      <a:pPr>
                        <a:buNone/>
                      </a:pPr>
                      <a:r>
                        <a:rPr lang="en-US"/>
                        <a:t>Goeyana William</a:t>
                      </a:r>
                      <a:endParaRPr lang="en-US"/>
                    </a:p>
                  </a:txBody>
                  <a:tcPr/>
                </a:tc>
                <a:tc>
                  <a:txBody>
                    <a:bodyPr/>
                    <a:p>
                      <a:pPr>
                        <a:buNone/>
                      </a:pPr>
                      <a:r>
                        <a:rPr lang="en-US"/>
                        <a:t>Membuat Homepage,Checkout Page,check-out click.</a:t>
                      </a:r>
                      <a:endParaRPr lang="en-US"/>
                    </a:p>
                  </a:txBody>
                  <a:tcPr/>
                </a:tc>
              </a:tr>
              <a:tr h="766445">
                <a:tc>
                  <a:txBody>
                    <a:bodyPr/>
                    <a:p>
                      <a:pPr>
                        <a:buNone/>
                      </a:pPr>
                      <a:r>
                        <a:rPr lang="en-US"/>
                        <a:t>2.</a:t>
                      </a:r>
                      <a:endParaRPr lang="en-US"/>
                    </a:p>
                  </a:txBody>
                  <a:tcPr/>
                </a:tc>
                <a:tc>
                  <a:txBody>
                    <a:bodyPr/>
                    <a:p>
                      <a:pPr>
                        <a:buNone/>
                      </a:pPr>
                      <a:r>
                        <a:rPr lang="en-US" sz="1800">
                          <a:sym typeface="+mn-ea"/>
                        </a:rPr>
                        <a:t>Hanni Jastin Giovanni Ladjamba</a:t>
                      </a:r>
                      <a:endParaRPr lang="en-US"/>
                    </a:p>
                  </a:txBody>
                  <a:tcPr/>
                </a:tc>
                <a:tc>
                  <a:txBody>
                    <a:bodyPr/>
                    <a:p>
                      <a:pPr>
                        <a:buNone/>
                      </a:pPr>
                      <a:r>
                        <a:rPr lang="en-US"/>
                        <a:t>Product-Page(tas,aksesoris,sepatu)</a:t>
                      </a:r>
                      <a:endParaRPr lang="en-US"/>
                    </a:p>
                  </a:txBody>
                  <a:tcPr/>
                </a:tc>
              </a:tr>
              <a:tr h="448945">
                <a:tc>
                  <a:txBody>
                    <a:bodyPr/>
                    <a:p>
                      <a:pPr>
                        <a:buNone/>
                      </a:pPr>
                      <a:r>
                        <a:rPr lang="en-US"/>
                        <a:t>3.</a:t>
                      </a:r>
                      <a:endParaRPr lang="en-US"/>
                    </a:p>
                  </a:txBody>
                  <a:tcPr/>
                </a:tc>
                <a:tc>
                  <a:txBody>
                    <a:bodyPr/>
                    <a:p>
                      <a:pPr>
                        <a:buNone/>
                      </a:pPr>
                      <a:r>
                        <a:rPr lang="en-US" sz="1800">
                          <a:sym typeface="+mn-ea"/>
                        </a:rPr>
                        <a:t>Fabrizio Kevin Moningka</a:t>
                      </a:r>
                      <a:endParaRPr lang="en-US"/>
                    </a:p>
                  </a:txBody>
                  <a:tcPr/>
                </a:tc>
                <a:tc>
                  <a:txBody>
                    <a:bodyPr/>
                    <a:p>
                      <a:pPr>
                        <a:buNone/>
                      </a:pPr>
                      <a:r>
                        <a:rPr lang="en-US"/>
                        <a:t>Page Form-Check Out</a:t>
                      </a:r>
                      <a:endParaRPr lang="en-US"/>
                    </a:p>
                  </a:txBody>
                  <a:tcPr/>
                </a:tc>
              </a:tr>
              <a:tr h="449580">
                <a:tc>
                  <a:txBody>
                    <a:bodyPr/>
                    <a:p>
                      <a:pPr>
                        <a:buNone/>
                      </a:pPr>
                      <a:r>
                        <a:rPr lang="en-US"/>
                        <a:t>4.</a:t>
                      </a:r>
                      <a:endParaRPr lang="en-US"/>
                    </a:p>
                  </a:txBody>
                  <a:tcPr/>
                </a:tc>
                <a:tc>
                  <a:txBody>
                    <a:bodyPr/>
                    <a:p>
                      <a:pPr>
                        <a:buNone/>
                      </a:pPr>
                      <a:r>
                        <a:rPr lang="en-US" sz="1800">
                          <a:sym typeface="+mn-ea"/>
                        </a:rPr>
                        <a:t>Darryl Elisafan Sakul</a:t>
                      </a:r>
                      <a:endParaRPr lang="en-US"/>
                    </a:p>
                  </a:txBody>
                  <a:tcPr/>
                </a:tc>
                <a:tc>
                  <a:txBody>
                    <a:bodyPr/>
                    <a:p>
                      <a:pPr>
                        <a:buNone/>
                      </a:pPr>
                      <a:r>
                        <a:rPr lang="en-US"/>
                        <a:t>Page about-us dan Contact</a:t>
                      </a:r>
                      <a:endParaRPr lang="en-US"/>
                    </a:p>
                  </a:txBody>
                  <a:tcPr/>
                </a:tc>
              </a:tr>
              <a:tr h="754380">
                <a:tc>
                  <a:txBody>
                    <a:bodyPr/>
                    <a:p>
                      <a:pPr>
                        <a:buNone/>
                      </a:pPr>
                      <a:r>
                        <a:rPr lang="en-US"/>
                        <a:t>5.</a:t>
                      </a:r>
                      <a:endParaRPr lang="en-US"/>
                    </a:p>
                  </a:txBody>
                  <a:tcPr/>
                </a:tc>
                <a:tc>
                  <a:txBody>
                    <a:bodyPr/>
                    <a:p>
                      <a:pPr>
                        <a:buNone/>
                      </a:pPr>
                      <a:r>
                        <a:rPr lang="en-US" sz="1800">
                          <a:sym typeface="+mn-ea"/>
                        </a:rPr>
                        <a:t>Yisreel Veronica Warouw</a:t>
                      </a:r>
                      <a:endParaRPr lang="en-US"/>
                    </a:p>
                  </a:txBody>
                  <a:tcPr/>
                </a:tc>
                <a:tc>
                  <a:txBody>
                    <a:bodyPr/>
                    <a:p>
                      <a:pPr>
                        <a:buNone/>
                      </a:pPr>
                      <a:r>
                        <a:rPr lang="en-US"/>
                        <a:t>mencari gambar,nama dan harga product.</a:t>
                      </a:r>
                      <a:endParaRPr lang="en-US"/>
                    </a:p>
                  </a:txBody>
                  <a:tcPr/>
                </a:tc>
              </a:tr>
            </a:tbl>
          </a:graphicData>
        </a:graphic>
      </p:graphicFrame>
      <p:sp>
        <p:nvSpPr>
          <p:cNvPr id="7" name="Text Box 6"/>
          <p:cNvSpPr txBox="1"/>
          <p:nvPr/>
        </p:nvSpPr>
        <p:spPr>
          <a:xfrm>
            <a:off x="1837690" y="4615180"/>
            <a:ext cx="8895715" cy="768350"/>
          </a:xfrm>
          <a:prstGeom prst="rect">
            <a:avLst/>
          </a:prstGeom>
          <a:noFill/>
        </p:spPr>
        <p:txBody>
          <a:bodyPr wrap="square" rtlCol="0">
            <a:spAutoFit/>
          </a:bodyPr>
          <a:p>
            <a:r>
              <a:rPr lang="en-US" sz="4400"/>
              <a:t>Aktif Semua</a:t>
            </a:r>
            <a:endParaRPr lang="en-US" sz="4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78865" y="273685"/>
            <a:ext cx="10515600" cy="5462270"/>
          </a:xfrm>
        </p:spPr>
        <p:txBody>
          <a:bodyPr>
            <a:noAutofit/>
          </a:bodyPr>
          <a:p>
            <a:r>
              <a:rPr lang="en-US" sz="3200"/>
              <a:t>Latar Belakang Masalah:</a:t>
            </a:r>
            <a:br>
              <a:rPr lang="en-US" sz="3200"/>
            </a:br>
            <a:br>
              <a:rPr lang="en-US" sz="3200"/>
            </a:br>
            <a:r>
              <a:rPr lang="en-US" sz="3200"/>
              <a:t>Kelempok kami ingin mempermudah salah satu toko offline yang profit penjualannya menurun karena dampak covid-19, kami membuatkan website dari toko tersebut agar customer dari toko tersebut dapat membeli melalui online tapi memberikan gambar yang real sehingga mempermudah customer untuk membeli produk tersebut tanpa langsung datang ke toko. Dan kami juga memberikan beberapa fitur dari web tersebut dengan Home, Products, About us, dan Contact sehingga mempermudah customer.</a:t>
            </a:r>
            <a:endParaRPr lang="en-US" sz="3200"/>
          </a:p>
        </p:txBody>
      </p:sp>
      <p:sp>
        <p:nvSpPr>
          <p:cNvPr id="5" name="Text Box 4"/>
          <p:cNvSpPr txBox="1"/>
          <p:nvPr/>
        </p:nvSpPr>
        <p:spPr>
          <a:xfrm>
            <a:off x="838200" y="6160135"/>
            <a:ext cx="10996930" cy="429895"/>
          </a:xfrm>
          <a:prstGeom prst="rect">
            <a:avLst/>
          </a:prstGeom>
          <a:noFill/>
        </p:spPr>
        <p:txBody>
          <a:bodyPr wrap="square" rtlCol="0">
            <a:spAutoFit/>
          </a:bodyPr>
          <a:p>
            <a:pPr algn="ctr"/>
            <a:r>
              <a:rPr lang="en-US" sz="2200">
                <a:latin typeface="Comic Sans MS" panose="030F0702030302020204" charset="0"/>
                <a:cs typeface="Comic Sans MS" panose="030F0702030302020204" charset="0"/>
              </a:rPr>
              <a:t>Final Project</a:t>
            </a:r>
            <a:endParaRPr lang="en-US" sz="2200">
              <a:latin typeface="Comic Sans MS" panose="030F0702030302020204" charset="0"/>
              <a:cs typeface="Comic Sans MS" panose="030F07020303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HomePage"/>
          <p:cNvPicPr>
            <a:picLocks noChangeAspect="1"/>
          </p:cNvPicPr>
          <p:nvPr>
            <p:ph idx="1"/>
          </p:nvPr>
        </p:nvPicPr>
        <p:blipFill>
          <a:blip r:embed="rId1"/>
          <a:stretch>
            <a:fillRect/>
          </a:stretch>
        </p:blipFill>
        <p:spPr>
          <a:xfrm>
            <a:off x="1073785" y="1125220"/>
            <a:ext cx="10314305" cy="5490845"/>
          </a:xfrm>
          <a:prstGeom prst="rect">
            <a:avLst/>
          </a:prstGeom>
        </p:spPr>
      </p:pic>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Home Page</a:t>
            </a:r>
            <a:endParaRPr lang="en-US" sz="3600">
              <a:latin typeface="Comic Sans MS" panose="030F0702030302020204" charset="0"/>
              <a:cs typeface="Comic Sans MS" panose="030F07020303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About-Us</a:t>
            </a:r>
            <a:endParaRPr lang="en-US" sz="3600">
              <a:latin typeface="Comic Sans MS" panose="030F0702030302020204" charset="0"/>
              <a:cs typeface="Comic Sans MS" panose="030F0702030302020204" charset="0"/>
            </a:endParaRPr>
          </a:p>
        </p:txBody>
      </p:sp>
      <p:pic>
        <p:nvPicPr>
          <p:cNvPr id="3" name="Content Placeholder 2" descr="About-Us"/>
          <p:cNvPicPr>
            <a:picLocks noChangeAspect="1"/>
          </p:cNvPicPr>
          <p:nvPr>
            <p:ph idx="1"/>
          </p:nvPr>
        </p:nvPicPr>
        <p:blipFill>
          <a:blip r:embed="rId1"/>
          <a:stretch>
            <a:fillRect/>
          </a:stretch>
        </p:blipFill>
        <p:spPr>
          <a:xfrm>
            <a:off x="1082040" y="1128395"/>
            <a:ext cx="10310718"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Contact</a:t>
            </a:r>
            <a:endParaRPr lang="en-US" sz="3600">
              <a:latin typeface="Comic Sans MS" panose="030F0702030302020204" charset="0"/>
              <a:cs typeface="Comic Sans MS" panose="030F0702030302020204" charset="0"/>
            </a:endParaRPr>
          </a:p>
        </p:txBody>
      </p:sp>
      <p:pic>
        <p:nvPicPr>
          <p:cNvPr id="3" name="Content Placeholder 2" descr="Contact"/>
          <p:cNvPicPr>
            <a:picLocks noChangeAspect="1"/>
          </p:cNvPicPr>
          <p:nvPr>
            <p:ph idx="1"/>
          </p:nvPr>
        </p:nvPicPr>
        <p:blipFill>
          <a:blip r:embed="rId1"/>
          <a:stretch>
            <a:fillRect/>
          </a:stretch>
        </p:blipFill>
        <p:spPr>
          <a:xfrm>
            <a:off x="1113790" y="1057275"/>
            <a:ext cx="10329931" cy="548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Product-Tas</a:t>
            </a:r>
            <a:endParaRPr lang="en-US" sz="3600">
              <a:latin typeface="Comic Sans MS" panose="030F0702030302020204" charset="0"/>
              <a:cs typeface="Comic Sans MS" panose="030F0702030302020204" charset="0"/>
            </a:endParaRPr>
          </a:p>
        </p:txBody>
      </p:sp>
      <p:pic>
        <p:nvPicPr>
          <p:cNvPr id="4" name="Content Placeholder 3" descr="Product-tas"/>
          <p:cNvPicPr>
            <a:picLocks noChangeAspect="1"/>
          </p:cNvPicPr>
          <p:nvPr>
            <p:ph idx="1"/>
          </p:nvPr>
        </p:nvPicPr>
        <p:blipFill>
          <a:blip r:embed="rId1"/>
          <a:stretch>
            <a:fillRect/>
          </a:stretch>
        </p:blipFill>
        <p:spPr>
          <a:xfrm>
            <a:off x="1441450" y="1136015"/>
            <a:ext cx="10357151" cy="548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2125" y="284480"/>
            <a:ext cx="5001260" cy="645160"/>
          </a:xfrm>
          <a:prstGeom prst="rect">
            <a:avLst/>
          </a:prstGeom>
          <a:noFill/>
        </p:spPr>
        <p:txBody>
          <a:bodyPr wrap="square" rtlCol="0">
            <a:spAutoFit/>
          </a:bodyPr>
          <a:p>
            <a:r>
              <a:rPr lang="en-US" sz="3600">
                <a:latin typeface="Comic Sans MS" panose="030F0702030302020204" charset="0"/>
                <a:cs typeface="Comic Sans MS" panose="030F0702030302020204" charset="0"/>
              </a:rPr>
              <a:t>Product-Aksesoris</a:t>
            </a:r>
            <a:endParaRPr lang="en-US" sz="3600">
              <a:latin typeface="Comic Sans MS" panose="030F0702030302020204" charset="0"/>
              <a:cs typeface="Comic Sans MS" panose="030F0702030302020204" charset="0"/>
            </a:endParaRPr>
          </a:p>
        </p:txBody>
      </p:sp>
      <p:pic>
        <p:nvPicPr>
          <p:cNvPr id="4" name="Content Placeholder 3" descr="Product-Aksesoris"/>
          <p:cNvPicPr>
            <a:picLocks noChangeAspect="1"/>
          </p:cNvPicPr>
          <p:nvPr>
            <p:ph idx="1"/>
          </p:nvPr>
        </p:nvPicPr>
        <p:blipFill>
          <a:blip r:embed="rId1"/>
          <a:stretch>
            <a:fillRect/>
          </a:stretch>
        </p:blipFill>
        <p:spPr>
          <a:xfrm>
            <a:off x="1211580" y="1027430"/>
            <a:ext cx="10276292" cy="5486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Words>
  <Application>WPS Presentation</Application>
  <PresentationFormat>Widescreen</PresentationFormat>
  <Paragraphs>68</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Corbel Light</vt:lpstr>
      <vt:lpstr>Comic Sans MS</vt:lpstr>
      <vt:lpstr>Calibri Light</vt:lpstr>
      <vt:lpstr>Microsoft YaHei</vt:lpstr>
      <vt:lpstr>Arial Unicode MS</vt:lpstr>
      <vt:lpstr>Calibri</vt:lpstr>
      <vt:lpstr>Office Theme</vt:lpstr>
      <vt:lpstr>Kelompok 7 Web-Design  “Check-Out Product sekitar Manado” </vt:lpstr>
      <vt:lpstr>Member:   -Goeyana William (Ketua)   -Hanni Jastin Giovanni Ladjamba   -Fabrizio Kevin Moningka   -Darryl Elisafan Sakul   -Yisreel Veronica Warouw </vt:lpstr>
      <vt:lpstr>PowerPoint 演示文稿</vt:lpstr>
      <vt:lpstr>Latar Belakang Masalah:  Kelompok Kami ingin mempermudah salah 1 toko dengan membuat web seperti project di bawah agar Check-out suatu product dilakukan secara online dan product akan diantar langsung ke rumah pelanggan secara face to face.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7 Web-Design </dc:title>
  <dc:creator/>
  <cp:lastModifiedBy>william</cp:lastModifiedBy>
  <cp:revision>3</cp:revision>
  <dcterms:created xsi:type="dcterms:W3CDTF">2022-11-25T12:54:00Z</dcterms:created>
  <dcterms:modified xsi:type="dcterms:W3CDTF">2022-11-27T12:40:31Z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C2C78F36289B409685EEF1BC9D4AE0AE</vt:lpwstr>
  </property>
  <property fmtid="{D5CDD505-2E9C-101B-9397-08002B2CF9AE}" pid="3" name="KSOProductBuildVer">
    <vt:lpwstr>1033-11.2.0.11417</vt:lpwstr>
  </property>
</Properties>
</file>